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303" r:id="rId4"/>
    <p:sldId id="302" r:id="rId5"/>
    <p:sldId id="276" r:id="rId6"/>
    <p:sldId id="261" r:id="rId7"/>
    <p:sldId id="298" r:id="rId8"/>
    <p:sldId id="299" r:id="rId9"/>
    <p:sldId id="300" r:id="rId10"/>
    <p:sldId id="311" r:id="rId11"/>
    <p:sldId id="301" r:id="rId12"/>
    <p:sldId id="262" r:id="rId13"/>
    <p:sldId id="31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2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43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24.</a:t>
            </a:r>
            <a:r>
              <a:rPr lang="en-US" sz="3200" dirty="0" smtClean="0"/>
              <a:t> </a:t>
            </a:r>
            <a:r>
              <a:rPr lang="en-US" sz="3200" dirty="0" smtClean="0"/>
              <a:t>HEAT AND PHASE CHANGES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9" name="Picture 3" descr="C:\Users\nandini.ahuja\AppData\Local\Temp\wz94e1\PL 14.2\so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913" y="3269002"/>
            <a:ext cx="3076173" cy="52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7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5" y="2214563"/>
            <a:ext cx="241935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10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266" name="Picture 2" descr="C:\Users\nandini.ahuja\AppData\Local\Temp\wz707f\PL 14.2\spoon-h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5" y="2214562"/>
            <a:ext cx="24193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nandini.ahuja\AppData\Local\Temp\wzec53\PL 14.2\phase-diag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662" y="1500187"/>
            <a:ext cx="463867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03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 descr="C:\Users\nandini.ahuja\AppData\Local\Temp\wza005\PL 14.2\conduc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7" y="2528887"/>
            <a:ext cx="29432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C:\Users\nandini.ahuja\AppData\Local\Temp\wzc486\PL 14.2\radiator-roo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900237"/>
            <a:ext cx="571500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07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 descr="C:\Users\nandini.ahuja\AppData\Local\Temp\wzb71e\PL 14.2\tonge-thermometer-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5" y="1881187"/>
            <a:ext cx="28575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7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 descr="C:\Users\nandini.ahuja\AppData\Local\Temp\wzb9fb\PL 14.2\earth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402" y="2315689"/>
            <a:ext cx="3061195" cy="229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125161" y="4740354"/>
            <a:ext cx="19416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Photo Research Needed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5122" name="Picture 2" descr="C:\Users\nandini.ahuja\AppData\Local\Temp\wz143b\PL 14.2\microwa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065" y="2470068"/>
            <a:ext cx="3467870" cy="216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25161" y="4740354"/>
            <a:ext cx="19416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Photo Research Needed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 descr="C:\Users\nandini.ahuja\AppData\Local\Temp\wza42a\PL 14.2\hand-todd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669" y="2638010"/>
            <a:ext cx="2270661" cy="207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125161" y="4740354"/>
            <a:ext cx="19416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Photo Research Needed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5205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 descr="C:\Users\nandini.ahuja\AppData\Local\Temp\wzf6cc\PL 14.2\jackrabb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2" y="2000250"/>
            <a:ext cx="17049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21382" y="4971186"/>
            <a:ext cx="27313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Scott </a:t>
            </a:r>
            <a:r>
              <a:rPr lang="en-US" sz="900" i="1" dirty="0" err="1" smtClean="0"/>
              <a:t>Rheam</a:t>
            </a:r>
            <a:r>
              <a:rPr lang="en-US" sz="900" i="1" dirty="0" smtClean="0"/>
              <a:t>/U.S. Fish and Wildlife Service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341133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 descr="C:\Users\nandini.ahuja\AppData\Local\Temp\wz2270\PL 14.2\beak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2" y="2381250"/>
            <a:ext cx="147637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214</Words>
  <Application>Microsoft Office PowerPoint</Application>
  <PresentationFormat>Custom</PresentationFormat>
  <Paragraphs>22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61</cp:revision>
  <dcterms:created xsi:type="dcterms:W3CDTF">2015-06-29T15:58:30Z</dcterms:created>
  <dcterms:modified xsi:type="dcterms:W3CDTF">2015-09-01T20:06:28Z</dcterms:modified>
</cp:coreProperties>
</file>